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399288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4660"/>
  </p:normalViewPr>
  <p:slideViewPr>
    <p:cSldViewPr snapToGrid="0">
      <p:cViewPr>
        <p:scale>
          <a:sx n="20" d="100"/>
          <a:sy n="20" d="100"/>
        </p:scale>
        <p:origin x="1810" y="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5302386"/>
            <a:ext cx="27539395" cy="1127975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17017128"/>
            <a:ext cx="24299466" cy="7822326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0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65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1724962"/>
            <a:ext cx="6986096" cy="274568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1724962"/>
            <a:ext cx="20553298" cy="274568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5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59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8077332"/>
            <a:ext cx="27944386" cy="13477201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1682033"/>
            <a:ext cx="27944386" cy="7087342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493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8624810"/>
            <a:ext cx="13769697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8624810"/>
            <a:ext cx="13769697" cy="205570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91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1724969"/>
            <a:ext cx="27944386" cy="6262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7942328"/>
            <a:ext cx="13706415" cy="3892412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1834740"/>
            <a:ext cx="13706415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7942328"/>
            <a:ext cx="13773917" cy="3892412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1834740"/>
            <a:ext cx="13773917" cy="174071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82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98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159952"/>
            <a:ext cx="10449614" cy="755983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4664905"/>
            <a:ext cx="16402140" cy="23024494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9719786"/>
            <a:ext cx="10449614" cy="18007107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499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159952"/>
            <a:ext cx="10449614" cy="755983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4664905"/>
            <a:ext cx="16402140" cy="23024494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9719786"/>
            <a:ext cx="10449614" cy="18007107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20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1724969"/>
            <a:ext cx="27944386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8624810"/>
            <a:ext cx="27944386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91E71-AB5F-447C-BB49-7E1B01F0C0B0}" type="datetimeFigureOut">
              <a:rPr lang="en-US" smtClean="0"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0029347"/>
            <a:ext cx="1093476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0029347"/>
            <a:ext cx="728984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CAB4-104F-4549-AD27-64DF698AF1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85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86">
            <a:extLst>
              <a:ext uri="{FF2B5EF4-FFF2-40B4-BE49-F238E27FC236}">
                <a16:creationId xmlns:a16="http://schemas.microsoft.com/office/drawing/2014/main" id="{D8BF7DB5-5488-4A23-83B6-5AC5A64880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4118" y="84064"/>
            <a:ext cx="23854212" cy="617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95197" tIns="590395" rIns="295197" bIns="295197" anchor="ctr" anchorCtr="1"/>
          <a:lstStyle>
            <a:lvl1pPr defTabSz="4022725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419100" defTabSz="4022725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838200" defTabSz="4022725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257300" defTabSz="4022725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1676400" defTabSz="4022725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1336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5908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0480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505200" defTabSz="4022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/>
            <a:r>
              <a:rPr lang="en-US" sz="3465" b="1" dirty="0">
                <a:solidFill>
                  <a:srgbClr val="0070C0"/>
                </a:solidFill>
                <a:cs typeface="Arial" panose="020B0604020202020204" pitchFamily="34" charset="0"/>
              </a:rPr>
              <a:t>X</a:t>
            </a:r>
            <a:r>
              <a:rPr lang="sr-Latn-BA" sz="3465" b="1" dirty="0">
                <a:solidFill>
                  <a:srgbClr val="0070C0"/>
                </a:solidFill>
                <a:cs typeface="Arial" panose="020B0604020202020204" pitchFamily="34" charset="0"/>
              </a:rPr>
              <a:t>V</a:t>
            </a:r>
            <a:r>
              <a:rPr lang="en-US" sz="3465" b="1" dirty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sr-Latn-BA" sz="3465" b="1" dirty="0">
                <a:solidFill>
                  <a:srgbClr val="0070C0"/>
                </a:solidFill>
                <a:cs typeface="Arial" panose="020B0604020202020204" pitchFamily="34" charset="0"/>
              </a:rPr>
              <a:t>INTERNATIONAL </a:t>
            </a:r>
            <a:r>
              <a:rPr lang="en-US" sz="3465" b="1" dirty="0">
                <a:solidFill>
                  <a:srgbClr val="0070C0"/>
                </a:solidFill>
                <a:cs typeface="Arial" panose="020B0604020202020204" pitchFamily="34" charset="0"/>
              </a:rPr>
              <a:t>CONFERENCE O</a:t>
            </a:r>
            <a:r>
              <a:rPr lang="sr-Latn-BA" sz="3465" b="1" dirty="0">
                <a:solidFill>
                  <a:srgbClr val="0070C0"/>
                </a:solidFill>
                <a:cs typeface="Arial" panose="020B0604020202020204" pitchFamily="34" charset="0"/>
              </a:rPr>
              <a:t>N SOCIAL AND TECHNOLOGICAL DEVELOPMENT – STED 2026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204F6B-F356-4ADE-A0B4-15770343A248}"/>
              </a:ext>
            </a:extLst>
          </p:cNvPr>
          <p:cNvSpPr/>
          <p:nvPr/>
        </p:nvSpPr>
        <p:spPr>
          <a:xfrm>
            <a:off x="5949342" y="1014947"/>
            <a:ext cx="199890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latin typeface="Arial" panose="020B0604020202020204" pitchFamily="34" charset="0"/>
                <a:cs typeface="Arial" panose="020B0604020202020204" pitchFamily="34" charset="0"/>
              </a:rPr>
              <a:t>Replace This Text With Your Title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463E95F-5521-416B-B1F2-6E685E9B68C2}"/>
              </a:ext>
            </a:extLst>
          </p:cNvPr>
          <p:cNvSpPr txBox="1"/>
          <p:nvPr/>
        </p:nvSpPr>
        <p:spPr>
          <a:xfrm>
            <a:off x="2519944" y="2300458"/>
            <a:ext cx="27359398" cy="1766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GB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Name Surname</a:t>
            </a:r>
            <a:r>
              <a:rPr lang="en-GB" sz="36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GB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Name Surname</a:t>
            </a:r>
            <a:r>
              <a:rPr lang="en-GB" sz="36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GB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Name Surname</a:t>
            </a:r>
            <a:r>
              <a:rPr lang="en-GB" sz="36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GB" sz="3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n-US" sz="3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GB" sz="28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</a:t>
            </a: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Affiliation - Institution, City, Country</a:t>
            </a:r>
            <a:r>
              <a:rPr lang="sr-Latn-BA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GB" sz="28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Affiliation - Institution, City, Country</a:t>
            </a:r>
            <a:r>
              <a:rPr lang="sr-Latn-BA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</a:t>
            </a:r>
            <a:r>
              <a:rPr lang="en-GB" sz="28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</a:t>
            </a:r>
            <a:r>
              <a:rPr lang="en-GB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Affiliation - Institution, City, Country;</a:t>
            </a:r>
            <a:endParaRPr lang="en-US" sz="2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97F34A-0AF5-4894-92A7-EFAEF25D467C}"/>
              </a:ext>
            </a:extLst>
          </p:cNvPr>
          <p:cNvSpPr txBox="1"/>
          <p:nvPr/>
        </p:nvSpPr>
        <p:spPr>
          <a:xfrm>
            <a:off x="2519944" y="4876289"/>
            <a:ext cx="1367969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Font: </a:t>
            </a:r>
            <a:r>
              <a:rPr lang="sr-Latn-BA" sz="4400" dirty="0" err="1">
                <a:latin typeface="Arial" panose="020B0604020202020204" pitchFamily="34" charset="0"/>
                <a:cs typeface="Arial" panose="020B0604020202020204" pitchFamily="34" charset="0"/>
              </a:rPr>
              <a:t>Arial</a:t>
            </a:r>
            <a:endParaRPr lang="sr-Latn-BA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Font size: title 72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subtitle 36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pt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text </a:t>
            </a:r>
            <a:r>
              <a:rPr lang="sr-Latn-BA" sz="4400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pt</a:t>
            </a:r>
            <a:r>
              <a:rPr lang="en-US" sz="2205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A360AA-21F0-8E64-7D38-1005177C5952}"/>
              </a:ext>
            </a:extLst>
          </p:cNvPr>
          <p:cNvSpPr txBox="1"/>
          <p:nvPr/>
        </p:nvSpPr>
        <p:spPr>
          <a:xfrm>
            <a:off x="29544801" y="315636"/>
            <a:ext cx="966294" cy="770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sz="2205" dirty="0"/>
              <a:t>Your logo</a:t>
            </a:r>
          </a:p>
        </p:txBody>
      </p:sp>
      <p:pic>
        <p:nvPicPr>
          <p:cNvPr id="5" name="Picture 4" descr="A close up of a logo&#10;&#10;AI-generated content may be incorrect.">
            <a:extLst>
              <a:ext uri="{FF2B5EF4-FFF2-40B4-BE49-F238E27FC236}">
                <a16:creationId xmlns:a16="http://schemas.microsoft.com/office/drawing/2014/main" id="{F7EB43F8-6714-D047-DC08-D1F124BC44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165" y="176084"/>
            <a:ext cx="2999559" cy="1109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108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39</TotalTime>
  <Words>71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Pero Sailović</dc:creator>
  <cp:lastModifiedBy>Dejan Kojić</cp:lastModifiedBy>
  <cp:revision>5</cp:revision>
  <dcterms:created xsi:type="dcterms:W3CDTF">2022-01-21T11:24:01Z</dcterms:created>
  <dcterms:modified xsi:type="dcterms:W3CDTF">2025-12-11T20:58:40Z</dcterms:modified>
</cp:coreProperties>
</file>